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8"/>
  </p:handoutMasterIdLst>
  <p:sldIdLst>
    <p:sldId id="256" r:id="rId2"/>
    <p:sldId id="259" r:id="rId3"/>
    <p:sldId id="261" r:id="rId4"/>
    <p:sldId id="263" r:id="rId5"/>
    <p:sldId id="260" r:id="rId6"/>
    <p:sldId id="264" r:id="rId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00"/>
    <a:srgbClr val="FFDA00"/>
    <a:srgbClr val="F7F2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07391-CE80-4FD8-BBF3-ADA9C1D363DB}" type="datetimeFigureOut">
              <a:rPr lang="en-IN" smtClean="0"/>
              <a:pPr/>
              <a:t>29-11-2018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36649-747A-4BDB-A5F6-48549388C5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D2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A10C-B2F5-455E-9950-FF8ECEF870E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69BF-8020-474D-B641-C7D58DD1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4224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A10C-B2F5-455E-9950-FF8ECEF870E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69BF-8020-474D-B641-C7D58DD1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392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A10C-B2F5-455E-9950-FF8ECEF870E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69BF-8020-474D-B641-C7D58DD1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492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A10C-B2F5-455E-9950-FF8ECEF870E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69BF-8020-474D-B641-C7D58DD1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115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A10C-B2F5-455E-9950-FF8ECEF870E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69BF-8020-474D-B641-C7D58DD1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56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A10C-B2F5-455E-9950-FF8ECEF870E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69BF-8020-474D-B641-C7D58DD1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497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A10C-B2F5-455E-9950-FF8ECEF870E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69BF-8020-474D-B641-C7D58DD1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875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A10C-B2F5-455E-9950-FF8ECEF870E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69BF-8020-474D-B641-C7D58DD1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547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A10C-B2F5-455E-9950-FF8ECEF870E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69BF-8020-474D-B641-C7D58DD1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854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A10C-B2F5-455E-9950-FF8ECEF870E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69BF-8020-474D-B641-C7D58DD1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46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A10C-B2F5-455E-9950-FF8ECEF870E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69BF-8020-474D-B641-C7D58DD1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135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5A10C-B2F5-455E-9950-FF8ECEF870E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69BF-8020-474D-B641-C7D58DD1D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54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212" y="1613130"/>
            <a:ext cx="9144000" cy="238694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Saath-Saath </a:t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(Quality of Life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enter)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11481" y="367650"/>
            <a:ext cx="8314067" cy="405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i="1" dirty="0" smtClean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i="1" dirty="0" smtClean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i="1" dirty="0" smtClean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i="1" dirty="0" smtClean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i="1" dirty="0" smtClean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Safe and joyful living within the community </a:t>
            </a:r>
            <a:endParaRPr lang="en-US" sz="2800" b="1" i="1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57520" y="3854324"/>
            <a:ext cx="9144000" cy="1091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Care and Joyful Days for People with High Support 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Needs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Ms.Sonam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Center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Incharge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Saath-Saath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884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86" y="274638"/>
            <a:ext cx="11059998" cy="1143000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Why </a:t>
            </a:r>
            <a:r>
              <a:rPr lang="en-IN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Saath-Saath</a:t>
            </a:r>
            <a:endParaRPr lang="en-I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14" y="540773"/>
            <a:ext cx="11617934" cy="203964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For the community, by the community with the community.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Safe and secure environment.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This Program enhances communication skills, personal hygiene and grooming skills etc.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Students make their own choice to be independent in the community. 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050" dirty="0" smtClean="0"/>
          </a:p>
          <a:p>
            <a:pPr>
              <a:lnSpc>
                <a:spcPct val="150000"/>
              </a:lnSpc>
            </a:pPr>
            <a:endParaRPr lang="en-US" sz="1050" dirty="0" smtClean="0"/>
          </a:p>
          <a:p>
            <a:pPr>
              <a:lnSpc>
                <a:spcPct val="150000"/>
              </a:lnSpc>
            </a:pPr>
            <a:endParaRPr lang="en-US" sz="1050" dirty="0" smtClean="0"/>
          </a:p>
          <a:p>
            <a:pPr>
              <a:lnSpc>
                <a:spcPct val="150000"/>
              </a:lnSpc>
            </a:pPr>
            <a:r>
              <a:rPr lang="en-US" sz="1050" dirty="0" smtClean="0"/>
              <a:t>  </a:t>
            </a:r>
            <a:endParaRPr lang="en-IN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Stone to Apple</a:t>
            </a:r>
            <a:endParaRPr lang="en-I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327" y="1282262"/>
            <a:ext cx="4867031" cy="539180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Charanjeet Kaur wants to join the sports and cultural activites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She is Interested to live in Independent living center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After trainging she makes hairstyles for her self and others.</a:t>
            </a:r>
          </a:p>
          <a:p>
            <a:pPr marL="0" indent="0">
              <a:spcBef>
                <a:spcPts val="0"/>
              </a:spcBef>
              <a:buNone/>
            </a:pPr>
            <a:endParaRPr lang="en-IN" sz="4000" i="1" dirty="0" smtClean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IN" sz="40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Now she brings apple for all not the stone. </a:t>
            </a:r>
            <a:endParaRPr lang="en-IN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073" t="7554" r="20185"/>
          <a:stretch>
            <a:fillRect/>
          </a:stretch>
        </p:blipFill>
        <p:spPr bwMode="auto">
          <a:xfrm>
            <a:off x="6776854" y="1073420"/>
            <a:ext cx="4151586" cy="547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Learnerd Privecy 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843752" cy="450630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IN" dirty="0" err="1" smtClean="0">
                <a:latin typeface="Arial" pitchFamily="34" charset="0"/>
                <a:cs typeface="Arial" pitchFamily="34" charset="0"/>
              </a:rPr>
              <a:t>Neha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maintains her hygiene, grooms properly, closes the door while using washroom.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She smiles and shows joyful gestures to all instead of fighting with all.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She memorise and concentrates on learning yoga, poems etc.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0314" t="24953" r="4016" b="26682"/>
          <a:stretch>
            <a:fillRect/>
          </a:stretch>
        </p:blipFill>
        <p:spPr bwMode="auto">
          <a:xfrm>
            <a:off x="9481073" y="968188"/>
            <a:ext cx="2710927" cy="588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279" y="717090"/>
            <a:ext cx="9997440" cy="94852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 the perspective of Parents </a:t>
            </a:r>
            <a:endParaRPr lang="en-I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92" y="1724297"/>
            <a:ext cx="10543976" cy="5551373"/>
          </a:xfrm>
        </p:spPr>
        <p:txBody>
          <a:bodyPr>
            <a:normAutofit fontScale="47500" lnSpcReduction="20000"/>
          </a:bodyPr>
          <a:lstStyle/>
          <a:p>
            <a:pPr marL="596646" indent="-514350">
              <a:buFont typeface="Arial" pitchFamily="34" charset="0"/>
              <a:buChar char="•"/>
            </a:pPr>
            <a:r>
              <a:rPr lang="en-IN" sz="5800" dirty="0" smtClean="0">
                <a:latin typeface="Arial" pitchFamily="34" charset="0"/>
                <a:cs typeface="Arial" pitchFamily="34" charset="0"/>
              </a:rPr>
              <a:t>Change the thinking towards their  own children</a:t>
            </a:r>
          </a:p>
          <a:p>
            <a:pPr marL="596646" indent="-514350">
              <a:buFont typeface="Arial" pitchFamily="34" charset="0"/>
              <a:buChar char="•"/>
            </a:pPr>
            <a:r>
              <a:rPr lang="en-IN" sz="5800" dirty="0" smtClean="0">
                <a:latin typeface="Arial" pitchFamily="34" charset="0"/>
                <a:cs typeface="Arial" pitchFamily="34" charset="0"/>
              </a:rPr>
              <a:t>Regular send them for school and outing</a:t>
            </a:r>
          </a:p>
          <a:p>
            <a:pPr marL="596646" indent="-514350">
              <a:buFont typeface="Arial" pitchFamily="34" charset="0"/>
              <a:buChar char="•"/>
            </a:pPr>
            <a:r>
              <a:rPr lang="en-IN" sz="5800" dirty="0" smtClean="0">
                <a:latin typeface="Arial" pitchFamily="34" charset="0"/>
                <a:cs typeface="Arial" pitchFamily="34" charset="0"/>
              </a:rPr>
              <a:t>Developed the positive attitude </a:t>
            </a:r>
          </a:p>
          <a:p>
            <a:pPr marL="596646" indent="-514350">
              <a:buFont typeface="Arial" pitchFamily="34" charset="0"/>
              <a:buChar char="•"/>
            </a:pPr>
            <a:r>
              <a:rPr lang="en-IN" sz="5800" dirty="0" smtClean="0">
                <a:latin typeface="Arial" pitchFamily="34" charset="0"/>
                <a:cs typeface="Arial" pitchFamily="34" charset="0"/>
              </a:rPr>
              <a:t>Start sending their girl child to school</a:t>
            </a:r>
          </a:p>
          <a:p>
            <a:pPr marL="596646" indent="-514350">
              <a:buFont typeface="Arial" pitchFamily="34" charset="0"/>
              <a:buChar char="•"/>
            </a:pPr>
            <a:r>
              <a:rPr lang="en-IN" sz="5800" dirty="0" smtClean="0">
                <a:latin typeface="Arial" pitchFamily="34" charset="0"/>
                <a:cs typeface="Arial" pitchFamily="34" charset="0"/>
              </a:rPr>
              <a:t>They are happy   </a:t>
            </a:r>
          </a:p>
          <a:p>
            <a:pPr marL="596646" indent="-514350">
              <a:buFont typeface="Arial" pitchFamily="34" charset="0"/>
              <a:buChar char="•"/>
            </a:pPr>
            <a:endParaRPr lang="en-IN" sz="5800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Font typeface="Arial" pitchFamily="34" charset="0"/>
              <a:buChar char="•"/>
            </a:pPr>
            <a:endParaRPr lang="en-IN" sz="3800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Font typeface="Arial" pitchFamily="34" charset="0"/>
              <a:buChar char="•"/>
            </a:pPr>
            <a:endParaRPr lang="en-IN" sz="3800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                    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Our journey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Students start caring for their other peers and family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members.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Enjoy music ,Dance. 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Make their own choice regarding dress,food,choice of movie and outing etc. </a:t>
            </a: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We feel safe at our centre Saath-saath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224</Words>
  <Application>Microsoft Office PowerPoint</Application>
  <PresentationFormat>Custom</PresentationFormat>
  <Paragraphs>56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Saath-Saath     (Quality of Life Center)</vt:lpstr>
      <vt:lpstr>Why Saath-Saath</vt:lpstr>
      <vt:lpstr>Stone to Apple</vt:lpstr>
      <vt:lpstr>Learnerd Privecy </vt:lpstr>
      <vt:lpstr>Change the perspective of Parents </vt:lpstr>
      <vt:lpstr>Our journey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Saath-Saath  (Quality of life center)</dc:title>
  <dc:creator>Guest</dc:creator>
  <cp:lastModifiedBy>Adya</cp:lastModifiedBy>
  <cp:revision>55</cp:revision>
  <dcterms:created xsi:type="dcterms:W3CDTF">2018-03-29T07:23:17Z</dcterms:created>
  <dcterms:modified xsi:type="dcterms:W3CDTF">2018-11-29T10:12:19Z</dcterms:modified>
</cp:coreProperties>
</file>