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AT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78" r:id="rId14"/>
    <p:sldId id="268" r:id="rId15"/>
    <p:sldId id="269" r:id="rId16"/>
    <p:sldId id="277" r:id="rId17"/>
    <p:sldId id="270" r:id="rId18"/>
    <p:sldId id="271" r:id="rId19"/>
    <p:sldId id="273" r:id="rId20"/>
    <p:sldId id="274" r:id="rId21"/>
    <p:sldId id="275" r:id="rId22"/>
    <p:sldId id="272" r:id="rId2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61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4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5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8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6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0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655DE-2FFE-4989-8BCB-1D5D7937D959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9E824-045A-43AF-ABAB-75F61940C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DAT"/><Relationship Id="rId1" Type="http://schemas.microsoft.com/office/2007/relationships/media" Target="../media/media1.DAT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3124200"/>
          </a:xfrm>
        </p:spPr>
        <p:txBody>
          <a:bodyPr/>
          <a:lstStyle/>
          <a:p>
            <a:r>
              <a:rPr lang="en-US" dirty="0" smtClean="0"/>
              <a:t>Photo Album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Ramavtar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" y="533400"/>
            <a:ext cx="80772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_5_Certificate_Apprication_5Nov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0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G_MEDAL\certific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489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3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_1_Abilympics 3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1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_1_Ramavtar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6037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4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_2_DSC02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1_IMG_08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0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_1_image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" y="0"/>
            <a:ext cx="7727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7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sktop_Computer\E_Drive\RamAvtar\G_madal\PHOTO\8x10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_1_IMG_20181124_1835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5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sktop_Computer\E_Drive\RamAvtar\G_madal\PHOTO\Picture 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2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sktop_Computer\E_Drive\RamAvtar\G_madal\PHOTO\Picture 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ward_Clip - Copy.D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1"/>
            <a:ext cx="9220200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1_Ramavtar Singh Momentous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2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2_New Pictu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3_Ramavtar Singh Jury Member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0"/>
            <a:ext cx="5422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4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_1_20141105_170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7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_2_IMG_1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4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_3_20141105_153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3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_4_Gold_medal_Certificate_5Nov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1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</Words>
  <Application>Microsoft Office PowerPoint</Application>
  <PresentationFormat>On-screen Show (4:3)</PresentationFormat>
  <Paragraphs>2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Ramavtar</dc:creator>
  <cp:lastModifiedBy>user</cp:lastModifiedBy>
  <cp:revision>9</cp:revision>
  <dcterms:created xsi:type="dcterms:W3CDTF">2018-11-30T10:41:10Z</dcterms:created>
  <dcterms:modified xsi:type="dcterms:W3CDTF">2018-11-30T16:14:01Z</dcterms:modified>
</cp:coreProperties>
</file>