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8" r:id="rId4"/>
    <p:sldId id="264" r:id="rId5"/>
    <p:sldId id="259"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E996B-9E46-41AB-833E-C4CA481094B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6C0FF-4D58-4E3C-AA6C-7CE27BE7BC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E996B-9E46-41AB-833E-C4CA481094B5}" type="datetimeFigureOut">
              <a:rPr lang="en-US" smtClean="0"/>
              <a:pPr/>
              <a:t>11/29/2018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6C0FF-4D58-4E3C-AA6C-7CE27BE7BC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916832"/>
            <a:ext cx="7772400" cy="1584176"/>
          </a:xfrm>
        </p:spPr>
        <p:txBody>
          <a:bodyPr>
            <a:normAutofit/>
          </a:bodyPr>
          <a:lstStyle/>
          <a:p>
            <a:r>
              <a:rPr lang="en-US" sz="5800" dirty="0" smtClean="0">
                <a:effectLst>
                  <a:outerShdw blurRad="38100" dist="38100" dir="2700000" algn="tl">
                    <a:srgbClr val="000000">
                      <a:alpha val="43137"/>
                    </a:srgbClr>
                  </a:outerShdw>
                </a:effectLst>
                <a:latin typeface="Arial Black" pitchFamily="34" charset="0"/>
              </a:rPr>
              <a:t>My Legal Capacity</a:t>
            </a:r>
            <a:endParaRPr lang="en-US" sz="5800" dirty="0">
              <a:effectLst>
                <a:outerShdw blurRad="38100" dist="38100" dir="2700000" algn="tl">
                  <a:srgbClr val="000000">
                    <a:alpha val="43137"/>
                  </a:srgbClr>
                </a:outerShdw>
              </a:effectLst>
              <a:latin typeface="Arial Black" pitchFamily="34" charset="0"/>
            </a:endParaRPr>
          </a:p>
        </p:txBody>
      </p:sp>
      <p:sp>
        <p:nvSpPr>
          <p:cNvPr id="3" name="Subtitle 2"/>
          <p:cNvSpPr>
            <a:spLocks noGrp="1"/>
          </p:cNvSpPr>
          <p:nvPr>
            <p:ph type="subTitle" idx="1"/>
          </p:nvPr>
        </p:nvSpPr>
        <p:spPr/>
        <p:txBody>
          <a:bodyPr>
            <a:normAutofit/>
          </a:bodyPr>
          <a:lstStyle/>
          <a:p>
            <a:pPr algn="r"/>
            <a:r>
              <a:rPr lang="en-US" sz="2400" b="1" dirty="0" smtClean="0">
                <a:solidFill>
                  <a:schemeClr val="accent1">
                    <a:lumMod val="75000"/>
                  </a:schemeClr>
                </a:solidFill>
              </a:rPr>
              <a:t>By </a:t>
            </a:r>
          </a:p>
          <a:p>
            <a:pPr algn="r"/>
            <a:r>
              <a:rPr lang="en-US" sz="2400" b="1" dirty="0" smtClean="0">
                <a:solidFill>
                  <a:schemeClr val="accent1">
                    <a:lumMod val="75000"/>
                  </a:schemeClr>
                </a:solidFill>
              </a:rPr>
              <a:t>Mr. </a:t>
            </a:r>
            <a:r>
              <a:rPr lang="en-US" sz="2400" b="1" dirty="0" err="1" smtClean="0">
                <a:solidFill>
                  <a:schemeClr val="accent1">
                    <a:lumMod val="75000"/>
                  </a:schemeClr>
                </a:solidFill>
              </a:rPr>
              <a:t>Inder</a:t>
            </a:r>
            <a:r>
              <a:rPr lang="en-US" sz="2400" b="1" dirty="0" smtClean="0">
                <a:solidFill>
                  <a:schemeClr val="accent1">
                    <a:lumMod val="75000"/>
                  </a:schemeClr>
                </a:solidFill>
              </a:rPr>
              <a:t> Mohan Sharma</a:t>
            </a:r>
            <a:endParaRPr lang="en-US" sz="2400" b="1" dirty="0">
              <a:solidFill>
                <a:schemeClr val="accent1">
                  <a:lumMod val="75000"/>
                </a:schemeClr>
              </a:solidFill>
            </a:endParaRPr>
          </a:p>
        </p:txBody>
      </p:sp>
    </p:spTree>
    <p:extLst>
      <p:ext uri="{BB962C8B-B14F-4D97-AF65-F5344CB8AC3E}">
        <p14:creationId xmlns:p14="http://schemas.microsoft.com/office/powerpoint/2010/main" xmlns="" val="3022804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29600" cy="4525963"/>
          </a:xfrm>
        </p:spPr>
        <p:txBody>
          <a:bodyPr>
            <a:normAutofit fontScale="92500" lnSpcReduction="20000"/>
          </a:bodyPr>
          <a:lstStyle/>
          <a:p>
            <a:pPr marL="0" indent="0">
              <a:buNone/>
            </a:pPr>
            <a:endParaRPr lang="en-US" sz="2800" dirty="0" smtClean="0"/>
          </a:p>
          <a:p>
            <a:pPr marL="0" indent="0">
              <a:buNone/>
            </a:pPr>
            <a:endParaRPr lang="en-US" sz="2800" dirty="0"/>
          </a:p>
          <a:p>
            <a:pPr marL="0" indent="0">
              <a:buNone/>
            </a:pPr>
            <a:endParaRPr lang="en-US" sz="2800" dirty="0" smtClean="0"/>
          </a:p>
          <a:p>
            <a:pPr marL="0" indent="0">
              <a:buNone/>
            </a:pPr>
            <a:r>
              <a:rPr lang="en-US" sz="2600" dirty="0" smtClean="0"/>
              <a:t>The </a:t>
            </a:r>
            <a:r>
              <a:rPr lang="en-US" sz="2600" dirty="0"/>
              <a:t>appropriate Government shall ensure that the persons with disabilities have right, equally with others, to own or inherit property, movable or immovable, control their financial affairs and have access to bank loans, mortgages and other </a:t>
            </a:r>
            <a:r>
              <a:rPr lang="en-US" sz="2600" dirty="0" smtClean="0"/>
              <a:t>forms </a:t>
            </a:r>
            <a:r>
              <a:rPr lang="en-US" sz="2600" dirty="0"/>
              <a:t>of financial credit</a:t>
            </a:r>
            <a:r>
              <a:rPr lang="en-US" sz="2600" dirty="0" smtClean="0"/>
              <a:t>.</a:t>
            </a:r>
          </a:p>
          <a:p>
            <a:pPr marL="0" indent="0">
              <a:buNone/>
            </a:pPr>
            <a:r>
              <a:rPr lang="en-US" sz="2600" dirty="0" smtClean="0"/>
              <a:t>Persons with Disability has </a:t>
            </a:r>
            <a:r>
              <a:rPr lang="en-US" sz="2600" dirty="0"/>
              <a:t>equal basis with others in all aspects of life and have the right to equal recognition everywhere as any other person before the law. </a:t>
            </a:r>
            <a:endParaRPr lang="en-US" sz="2600" dirty="0" smtClean="0"/>
          </a:p>
          <a:p>
            <a:pPr marL="0" indent="0" algn="r">
              <a:buNone/>
            </a:pPr>
            <a:endParaRPr lang="en-US" sz="1400" b="1" i="1" dirty="0" smtClean="0"/>
          </a:p>
          <a:p>
            <a:pPr marL="0" indent="0" algn="r">
              <a:buNone/>
            </a:pPr>
            <a:endParaRPr lang="en-US" sz="1400" b="1" i="1" dirty="0"/>
          </a:p>
          <a:p>
            <a:pPr marL="0" indent="0" algn="r">
              <a:buNone/>
            </a:pPr>
            <a:r>
              <a:rPr lang="en-US" sz="1400" b="1" i="1" dirty="0" smtClean="0"/>
              <a:t>From</a:t>
            </a:r>
          </a:p>
          <a:p>
            <a:pPr marL="0" indent="0" algn="r">
              <a:buNone/>
            </a:pPr>
            <a:r>
              <a:rPr lang="en-US" sz="1400" b="1" i="1" dirty="0" smtClean="0"/>
              <a:t>Rights of Persons with Disability Act, 2016</a:t>
            </a:r>
            <a:endParaRPr lang="en-US" sz="1400" b="1" i="1" dirty="0"/>
          </a:p>
        </p:txBody>
      </p:sp>
    </p:spTree>
    <p:extLst>
      <p:ext uri="{BB962C8B-B14F-4D97-AF65-F5344CB8AC3E}">
        <p14:creationId xmlns:p14="http://schemas.microsoft.com/office/powerpoint/2010/main" xmlns="" val="183293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accent2">
                    <a:lumMod val="75000"/>
                  </a:schemeClr>
                </a:solidFill>
              </a:rPr>
              <a:t>About Me….</a:t>
            </a:r>
            <a:endParaRPr lang="en-US" b="1" dirty="0">
              <a:solidFill>
                <a:schemeClr val="accent2">
                  <a:lumMod val="75000"/>
                </a:schemeClr>
              </a:solidFill>
            </a:endParaRPr>
          </a:p>
        </p:txBody>
      </p:sp>
      <p:sp>
        <p:nvSpPr>
          <p:cNvPr id="3" name="Content Placeholder 2"/>
          <p:cNvSpPr>
            <a:spLocks noGrp="1"/>
          </p:cNvSpPr>
          <p:nvPr>
            <p:ph idx="1"/>
          </p:nvPr>
        </p:nvSpPr>
        <p:spPr>
          <a:xfrm>
            <a:off x="457201" y="1600200"/>
            <a:ext cx="4474839" cy="4493095"/>
          </a:xfrm>
        </p:spPr>
        <p:txBody>
          <a:bodyPr>
            <a:normAutofit/>
          </a:bodyPr>
          <a:lstStyle/>
          <a:p>
            <a:r>
              <a:rPr lang="en-IN" sz="2400" dirty="0" smtClean="0"/>
              <a:t>I am </a:t>
            </a:r>
            <a:r>
              <a:rPr lang="en-IN" sz="2400" dirty="0" err="1" smtClean="0"/>
              <a:t>Inder</a:t>
            </a:r>
            <a:r>
              <a:rPr lang="en-IN" sz="2400" dirty="0" smtClean="0"/>
              <a:t> </a:t>
            </a:r>
            <a:r>
              <a:rPr lang="en-IN" sz="2400" dirty="0"/>
              <a:t>M</a:t>
            </a:r>
            <a:r>
              <a:rPr lang="en-IN" sz="2400" dirty="0" smtClean="0"/>
              <a:t>ohan Sharma.</a:t>
            </a:r>
          </a:p>
          <a:p>
            <a:r>
              <a:rPr lang="en-IN" sz="2400" dirty="0" smtClean="0"/>
              <a:t>I am 22years old. </a:t>
            </a:r>
          </a:p>
          <a:p>
            <a:r>
              <a:rPr lang="en-IN" sz="2400" dirty="0" smtClean="0"/>
              <a:t>I complete Secondary in 2016.</a:t>
            </a:r>
          </a:p>
          <a:p>
            <a:r>
              <a:rPr lang="en-IN" sz="2400" dirty="0" smtClean="0"/>
              <a:t>I am pursuing my training in </a:t>
            </a:r>
            <a:r>
              <a:rPr lang="en-IN" sz="2400" dirty="0"/>
              <a:t>D</a:t>
            </a:r>
            <a:r>
              <a:rPr lang="en-IN" sz="2400" dirty="0" smtClean="0"/>
              <a:t>omestic </a:t>
            </a:r>
            <a:r>
              <a:rPr lang="en-IN" sz="2400" dirty="0"/>
              <a:t>D</a:t>
            </a:r>
            <a:r>
              <a:rPr lang="en-IN" sz="2400" dirty="0" smtClean="0"/>
              <a:t>ata </a:t>
            </a:r>
            <a:r>
              <a:rPr lang="en-IN" sz="2400" dirty="0"/>
              <a:t>E</a:t>
            </a:r>
            <a:r>
              <a:rPr lang="en-IN" sz="2400" dirty="0" smtClean="0"/>
              <a:t>ntry Operator course under Information Technology from Manovikas Institutes for </a:t>
            </a:r>
            <a:r>
              <a:rPr lang="en-IN" sz="2400" dirty="0"/>
              <a:t>H</a:t>
            </a:r>
            <a:r>
              <a:rPr lang="en-IN" sz="2400" dirty="0" smtClean="0"/>
              <a:t>igher </a:t>
            </a:r>
            <a:r>
              <a:rPr lang="en-IN" sz="2400" dirty="0"/>
              <a:t>E</a:t>
            </a:r>
            <a:r>
              <a:rPr lang="en-IN" sz="2400" dirty="0" smtClean="0"/>
              <a:t>ducation.</a:t>
            </a:r>
          </a:p>
          <a:p>
            <a:endParaRPr lang="en-US" dirty="0"/>
          </a:p>
        </p:txBody>
      </p:sp>
      <p:pic>
        <p:nvPicPr>
          <p:cNvPr id="1026" name="Picture 2" descr="C:\Users\Poonam\Downloads\IMG_6822.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6605" t="7131" r="19961"/>
          <a:stretch/>
        </p:blipFill>
        <p:spPr bwMode="auto">
          <a:xfrm>
            <a:off x="5004048" y="1484784"/>
            <a:ext cx="3912452" cy="381858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229600" cy="4525963"/>
          </a:xfrm>
        </p:spPr>
        <p:txBody>
          <a:bodyPr>
            <a:normAutofit/>
          </a:bodyPr>
          <a:lstStyle/>
          <a:p>
            <a:pPr marL="0" indent="0">
              <a:buNone/>
            </a:pPr>
            <a:endParaRPr lang="en-US" sz="1800" b="1" i="1" dirty="0" smtClean="0">
              <a:solidFill>
                <a:schemeClr val="accent2">
                  <a:lumMod val="75000"/>
                </a:schemeClr>
              </a:solidFill>
            </a:endParaRPr>
          </a:p>
          <a:p>
            <a:pPr marL="0" indent="0">
              <a:buNone/>
            </a:pPr>
            <a:r>
              <a:rPr lang="en-US" sz="1800" b="1" i="1" dirty="0" smtClean="0">
                <a:solidFill>
                  <a:schemeClr val="accent2">
                    <a:lumMod val="75000"/>
                  </a:schemeClr>
                </a:solidFill>
              </a:rPr>
              <a:t>In </a:t>
            </a:r>
            <a:r>
              <a:rPr lang="en-US" sz="1800" b="1" i="1" dirty="0">
                <a:solidFill>
                  <a:schemeClr val="accent2">
                    <a:lumMod val="75000"/>
                  </a:schemeClr>
                </a:solidFill>
              </a:rPr>
              <a:t>the past, people with disabilities have not been treated as equals. But India has ratified with the </a:t>
            </a:r>
            <a:r>
              <a:rPr lang="en-US" sz="1800" b="1" i="1" dirty="0" smtClean="0">
                <a:solidFill>
                  <a:schemeClr val="accent2">
                    <a:lumMod val="75000"/>
                  </a:schemeClr>
                </a:solidFill>
              </a:rPr>
              <a:t>Rights </a:t>
            </a:r>
            <a:r>
              <a:rPr lang="en-US" sz="1800" b="1" i="1" dirty="0">
                <a:solidFill>
                  <a:schemeClr val="accent2">
                    <a:lumMod val="75000"/>
                  </a:schemeClr>
                </a:solidFill>
              </a:rPr>
              <a:t>of Persons with Disabilities </a:t>
            </a:r>
            <a:r>
              <a:rPr lang="en-US" sz="1800" b="1" i="1" dirty="0" smtClean="0">
                <a:solidFill>
                  <a:schemeClr val="accent2">
                    <a:lumMod val="75000"/>
                  </a:schemeClr>
                </a:solidFill>
              </a:rPr>
              <a:t>Act, 2016 which </a:t>
            </a:r>
            <a:r>
              <a:rPr lang="en-US" sz="1800" b="1" i="1" dirty="0">
                <a:solidFill>
                  <a:schemeClr val="accent2">
                    <a:lumMod val="75000"/>
                  </a:schemeClr>
                </a:solidFill>
              </a:rPr>
              <a:t>says that people </a:t>
            </a:r>
            <a:r>
              <a:rPr lang="en-US" sz="1800" b="1" i="1" dirty="0" smtClean="0">
                <a:solidFill>
                  <a:schemeClr val="accent2">
                    <a:lumMod val="75000"/>
                  </a:schemeClr>
                </a:solidFill>
              </a:rPr>
              <a:t>with </a:t>
            </a:r>
            <a:r>
              <a:rPr lang="en-US" sz="1800" b="1" i="1" dirty="0">
                <a:solidFill>
                  <a:schemeClr val="accent2">
                    <a:lumMod val="75000"/>
                  </a:schemeClr>
                </a:solidFill>
              </a:rPr>
              <a:t>disabilities have the same rights as everyone else and are equal before the law</a:t>
            </a:r>
            <a:r>
              <a:rPr lang="en-US" sz="1800" b="1" i="1" dirty="0" smtClean="0">
                <a:solidFill>
                  <a:schemeClr val="accent2">
                    <a:lumMod val="75000"/>
                  </a:schemeClr>
                </a:solidFill>
              </a:rPr>
              <a:t>.</a:t>
            </a:r>
          </a:p>
          <a:p>
            <a:pPr marL="0" indent="0">
              <a:buNone/>
            </a:pPr>
            <a:r>
              <a:rPr lang="en-US" sz="5400" b="1" dirty="0">
                <a:effectLst>
                  <a:outerShdw blurRad="38100" dist="38100" dir="2700000" algn="tl">
                    <a:srgbClr val="000000">
                      <a:alpha val="43137"/>
                    </a:srgbClr>
                  </a:outerShdw>
                </a:effectLst>
              </a:rPr>
              <a:t>But, I </a:t>
            </a:r>
            <a:r>
              <a:rPr lang="en-US" sz="5400" b="1" dirty="0" err="1">
                <a:effectLst>
                  <a:outerShdw blurRad="38100" dist="38100" dir="2700000" algn="tl">
                    <a:srgbClr val="000000">
                      <a:alpha val="43137"/>
                    </a:srgbClr>
                  </a:outerShdw>
                </a:effectLst>
              </a:rPr>
              <a:t>Inder</a:t>
            </a:r>
            <a:r>
              <a:rPr lang="en-US" sz="5400" b="1" dirty="0">
                <a:effectLst>
                  <a:outerShdw blurRad="38100" dist="38100" dir="2700000" algn="tl">
                    <a:srgbClr val="000000">
                      <a:alpha val="43137"/>
                    </a:srgbClr>
                  </a:outerShdw>
                </a:effectLst>
              </a:rPr>
              <a:t> Mohan Sharma, Citizen of India give my valuable vote.</a:t>
            </a:r>
          </a:p>
          <a:p>
            <a:pPr marL="0" indent="0">
              <a:buNone/>
            </a:pPr>
            <a:endParaRPr lang="en-US" sz="1800" dirty="0" smtClean="0"/>
          </a:p>
        </p:txBody>
      </p:sp>
      <p:pic>
        <p:nvPicPr>
          <p:cNvPr id="4" name="Picture 3" descr="IMG_20181122_192559.jpg"/>
          <p:cNvPicPr>
            <a:picLocks noChangeAspect="1"/>
          </p:cNvPicPr>
          <p:nvPr/>
        </p:nvPicPr>
        <p:blipFill>
          <a:blip r:embed="rId2" cstate="print"/>
          <a:srcRect l="4255" t="14893" r="3498" b="5674"/>
          <a:stretch>
            <a:fillRect/>
          </a:stretch>
        </p:blipFill>
        <p:spPr>
          <a:xfrm rot="5400000">
            <a:off x="5834442" y="3753692"/>
            <a:ext cx="3537310" cy="2599898"/>
          </a:xfrm>
          <a:prstGeom prst="rect">
            <a:avLst/>
          </a:prstGeom>
        </p:spPr>
      </p:pic>
    </p:spTree>
    <p:extLst>
      <p:ext uri="{BB962C8B-B14F-4D97-AF65-F5344CB8AC3E}">
        <p14:creationId xmlns:p14="http://schemas.microsoft.com/office/powerpoint/2010/main" xmlns="" val="4063687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4525963"/>
          </a:xfrm>
        </p:spPr>
        <p:txBody>
          <a:bodyPr anchor="t"/>
          <a:lstStyle/>
          <a:p>
            <a:pPr marL="0" indent="0">
              <a:buNone/>
            </a:pPr>
            <a:r>
              <a:rPr lang="en-US" sz="6000" b="1" dirty="0" smtClean="0">
                <a:effectLst>
                  <a:outerShdw blurRad="38100" dist="38100" dir="2700000" algn="tl">
                    <a:srgbClr val="000000">
                      <a:alpha val="43137"/>
                    </a:srgbClr>
                  </a:outerShdw>
                </a:effectLst>
              </a:rPr>
              <a:t>I live my life as other live</a:t>
            </a:r>
          </a:p>
          <a:p>
            <a:r>
              <a:rPr lang="en-US" dirty="0" smtClean="0"/>
              <a:t>I use my </a:t>
            </a:r>
            <a:r>
              <a:rPr lang="en-US" smtClean="0"/>
              <a:t>smart </a:t>
            </a:r>
            <a:r>
              <a:rPr lang="en-US" smtClean="0"/>
              <a:t>phone.</a:t>
            </a:r>
            <a:endParaRPr lang="en-US" dirty="0" smtClean="0"/>
          </a:p>
          <a:p>
            <a:r>
              <a:rPr lang="en-US" dirty="0" smtClean="0"/>
              <a:t>I live my social life on Facebook, Whatsapp, Snap chat and </a:t>
            </a:r>
            <a:r>
              <a:rPr lang="en-US" dirty="0" smtClean="0"/>
              <a:t>Twitter.</a:t>
            </a:r>
            <a:endParaRPr lang="en-US" dirty="0" smtClean="0"/>
          </a:p>
          <a:p>
            <a:r>
              <a:rPr lang="en-US" dirty="0" smtClean="0"/>
              <a:t>I drive vehicles: four wheelers and two </a:t>
            </a:r>
            <a:r>
              <a:rPr lang="en-US" dirty="0" smtClean="0"/>
              <a:t>wheelers.</a:t>
            </a:r>
            <a:endParaRPr lang="en-US" dirty="0" smtClean="0"/>
          </a:p>
          <a:p>
            <a:r>
              <a:rPr lang="en-US" dirty="0" smtClean="0"/>
              <a:t>I also have driving </a:t>
            </a:r>
            <a:r>
              <a:rPr lang="en-US" dirty="0" smtClean="0"/>
              <a:t>license. </a:t>
            </a:r>
            <a:endParaRPr lang="en-US" dirty="0"/>
          </a:p>
        </p:txBody>
      </p:sp>
      <p:pic>
        <p:nvPicPr>
          <p:cNvPr id="7" name="Picture 6" descr="IMG_20181122_103107.jpg"/>
          <p:cNvPicPr>
            <a:picLocks noChangeAspect="1"/>
          </p:cNvPicPr>
          <p:nvPr/>
        </p:nvPicPr>
        <p:blipFill>
          <a:blip r:embed="rId2" cstate="print"/>
          <a:srcRect t="6783" b="8423"/>
          <a:stretch>
            <a:fillRect/>
          </a:stretch>
        </p:blipFill>
        <p:spPr>
          <a:xfrm>
            <a:off x="5340716" y="3933056"/>
            <a:ext cx="3803284" cy="292494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9600" b="1" dirty="0" smtClean="0">
                <a:solidFill>
                  <a:schemeClr val="tx2">
                    <a:lumMod val="60000"/>
                    <a:lumOff val="40000"/>
                  </a:schemeClr>
                </a:solidFill>
                <a:effectLst>
                  <a:outerShdw blurRad="38100" dist="38100" dir="2700000" algn="tl">
                    <a:srgbClr val="000000">
                      <a:alpha val="43137"/>
                    </a:srgbClr>
                  </a:outerShdw>
                </a:effectLst>
                <a:latin typeface="Edwardian Script ITC" pitchFamily="66" charset="0"/>
              </a:rPr>
              <a:t>Thank You</a:t>
            </a:r>
            <a:endParaRPr lang="en-US" sz="9600" b="1" dirty="0">
              <a:solidFill>
                <a:schemeClr val="tx2">
                  <a:lumMod val="60000"/>
                  <a:lumOff val="40000"/>
                </a:schemeClr>
              </a:solidFill>
              <a:effectLst>
                <a:outerShdw blurRad="38100" dist="38100" dir="2700000" algn="tl">
                  <a:srgbClr val="000000">
                    <a:alpha val="43137"/>
                  </a:srgbClr>
                </a:outerShdw>
              </a:effectLst>
              <a:latin typeface="Edwardian Script ITC" pitchFamily="66" charset="0"/>
            </a:endParaRPr>
          </a:p>
        </p:txBody>
      </p:sp>
    </p:spTree>
    <p:extLst>
      <p:ext uri="{BB962C8B-B14F-4D97-AF65-F5344CB8AC3E}">
        <p14:creationId xmlns:p14="http://schemas.microsoft.com/office/powerpoint/2010/main" xmlns="" val="3812029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243</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My Legal Capacity</vt:lpstr>
      <vt:lpstr>Slide 2</vt:lpstr>
      <vt:lpstr>About Me….</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Manovikas Lab 7</dc:creator>
  <cp:lastModifiedBy>Adya</cp:lastModifiedBy>
  <cp:revision>25</cp:revision>
  <dcterms:created xsi:type="dcterms:W3CDTF">2018-11-22T05:19:27Z</dcterms:created>
  <dcterms:modified xsi:type="dcterms:W3CDTF">2018-11-29T06:45:46Z</dcterms:modified>
</cp:coreProperties>
</file>